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3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4699" y="283335"/>
            <a:ext cx="11651087" cy="6156102"/>
          </a:xfrm>
        </p:spPr>
        <p:txBody>
          <a:bodyPr/>
          <a:lstStyle/>
          <a:p>
            <a:pPr algn="l">
              <a:lnSpc>
                <a:spcPct val="100000"/>
              </a:lnSpc>
            </a:pPr>
            <a:r>
              <a:rPr lang="ru-RU" dirty="0" smtClean="0"/>
              <a:t>                         Уважаемые жители </a:t>
            </a:r>
            <a:r>
              <a:rPr lang="ru-RU" dirty="0" err="1" smtClean="0"/>
              <a:t>с.Старые</a:t>
            </a:r>
            <a:r>
              <a:rPr lang="ru-RU" dirty="0" smtClean="0"/>
              <a:t> </a:t>
            </a:r>
            <a:r>
              <a:rPr lang="ru-RU" dirty="0" err="1" smtClean="0"/>
              <a:t>Санны</a:t>
            </a:r>
            <a:r>
              <a:rPr lang="ru-RU" dirty="0" smtClean="0"/>
              <a:t>!</a:t>
            </a:r>
          </a:p>
          <a:p>
            <a:pPr algn="l">
              <a:lnSpc>
                <a:spcPct val="100000"/>
              </a:lnSpc>
            </a:pPr>
            <a:r>
              <a:rPr lang="ru-RU" dirty="0" smtClean="0"/>
              <a:t>                         14 февраля 2020 года  в 15.00 часов   </a:t>
            </a:r>
          </a:p>
          <a:p>
            <a:pPr algn="l">
              <a:lnSpc>
                <a:spcPct val="100000"/>
              </a:lnSpc>
            </a:pPr>
            <a:r>
              <a:rPr lang="ru-RU" dirty="0" smtClean="0"/>
              <a:t>    состоится предварительное собрание граждан по вопросу:</a:t>
            </a:r>
          </a:p>
          <a:p>
            <a:pPr algn="l">
              <a:lnSpc>
                <a:spcPct val="100000"/>
              </a:lnSpc>
            </a:pPr>
            <a:r>
              <a:rPr lang="ru-RU" dirty="0" smtClean="0"/>
              <a:t>    «Реализация Программы поддержки местных инициатив </a:t>
            </a:r>
          </a:p>
          <a:p>
            <a:pPr algn="l">
              <a:lnSpc>
                <a:spcPct val="100000"/>
              </a:lnSpc>
            </a:pPr>
            <a:r>
              <a:rPr lang="ru-RU" dirty="0" smtClean="0"/>
              <a:t>                     (ППМИ) на территории </a:t>
            </a:r>
            <a:r>
              <a:rPr lang="ru-RU" dirty="0" err="1" smtClean="0"/>
              <a:t>с.Старые</a:t>
            </a:r>
            <a:r>
              <a:rPr lang="ru-RU" dirty="0" smtClean="0"/>
              <a:t> </a:t>
            </a:r>
            <a:r>
              <a:rPr lang="ru-RU" dirty="0" err="1" smtClean="0"/>
              <a:t>Санны</a:t>
            </a:r>
            <a:r>
              <a:rPr lang="ru-RU" dirty="0" smtClean="0"/>
              <a:t> </a:t>
            </a:r>
          </a:p>
          <a:p>
            <a:pPr algn="l">
              <a:lnSpc>
                <a:spcPct val="100000"/>
              </a:lnSpc>
            </a:pPr>
            <a:r>
              <a:rPr lang="ru-RU" dirty="0" smtClean="0"/>
              <a:t>             сельского поселения Первомайский сельсовет </a:t>
            </a:r>
          </a:p>
          <a:p>
            <a:pPr algn="l">
              <a:lnSpc>
                <a:spcPct val="100000"/>
              </a:lnSpc>
            </a:pPr>
            <a:r>
              <a:rPr lang="ru-RU" smtClean="0"/>
              <a:t>            МР </a:t>
            </a:r>
            <a:r>
              <a:rPr lang="ru-RU" dirty="0" smtClean="0"/>
              <a:t>Благоварский район Республики Башкортостан»</a:t>
            </a:r>
          </a:p>
          <a:p>
            <a:pPr algn="l"/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                                               Собрание состоится в актовом зале филиала МБДОУ                                детский сад «Елочка» с.Первомайский с.Ст.Санны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8992" y="341290"/>
            <a:ext cx="4026794" cy="3020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31513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TM03457444[[fn=Базис]]</Template>
  <TotalTime>12</TotalTime>
  <Words>64</Words>
  <Application>Microsoft Office PowerPoint</Application>
  <PresentationFormat>Широкоэкранный</PresentationFormat>
  <Paragraphs>11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Corbel</vt:lpstr>
      <vt:lpstr>Базис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2</cp:revision>
  <dcterms:created xsi:type="dcterms:W3CDTF">2020-02-13T10:51:42Z</dcterms:created>
  <dcterms:modified xsi:type="dcterms:W3CDTF">2020-02-13T11:04:01Z</dcterms:modified>
</cp:coreProperties>
</file>